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2C24B-F6B3-4563-9D39-E8C82FFFD3CE}" v="11" dt="2023-11-04T01:28:55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Steffens" userId="7f142987f42f3370" providerId="LiveId" clId="{3662C24B-F6B3-4563-9D39-E8C82FFFD3CE}"/>
    <pc:docChg chg="custSel addSld delSld modSld sldOrd">
      <pc:chgData name="Charles Steffens" userId="7f142987f42f3370" providerId="LiveId" clId="{3662C24B-F6B3-4563-9D39-E8C82FFFD3CE}" dt="2023-11-04T01:30:34.621" v="674" actId="1076"/>
      <pc:docMkLst>
        <pc:docMk/>
      </pc:docMkLst>
      <pc:sldChg chg="del">
        <pc:chgData name="Charles Steffens" userId="7f142987f42f3370" providerId="LiveId" clId="{3662C24B-F6B3-4563-9D39-E8C82FFFD3CE}" dt="2023-11-03T12:01:22.401" v="0" actId="47"/>
        <pc:sldMkLst>
          <pc:docMk/>
          <pc:sldMk cId="1112067949" sldId="256"/>
        </pc:sldMkLst>
      </pc:sldChg>
      <pc:sldChg chg="addSp delSp modSp mod">
        <pc:chgData name="Charles Steffens" userId="7f142987f42f3370" providerId="LiveId" clId="{3662C24B-F6B3-4563-9D39-E8C82FFFD3CE}" dt="2023-11-04T01:30:34.621" v="674" actId="1076"/>
        <pc:sldMkLst>
          <pc:docMk/>
          <pc:sldMk cId="2755702139" sldId="257"/>
        </pc:sldMkLst>
        <pc:spChg chg="add mod">
          <ac:chgData name="Charles Steffens" userId="7f142987f42f3370" providerId="LiveId" clId="{3662C24B-F6B3-4563-9D39-E8C82FFFD3CE}" dt="2023-11-04T01:26:50.437" v="558" actId="207"/>
          <ac:spMkLst>
            <pc:docMk/>
            <pc:sldMk cId="2755702139" sldId="257"/>
            <ac:spMk id="2" creationId="{397FC0BA-3F5F-1867-6A0C-E7B9D560D5AB}"/>
          </ac:spMkLst>
        </pc:spChg>
        <pc:spChg chg="mod">
          <ac:chgData name="Charles Steffens" userId="7f142987f42f3370" providerId="LiveId" clId="{3662C24B-F6B3-4563-9D39-E8C82FFFD3CE}" dt="2023-11-04T01:30:14.905" v="672" actId="1076"/>
          <ac:spMkLst>
            <pc:docMk/>
            <pc:sldMk cId="2755702139" sldId="257"/>
            <ac:spMk id="4" creationId="{473D7061-520E-4825-7F13-369F6306E8B7}"/>
          </ac:spMkLst>
        </pc:spChg>
        <pc:spChg chg="add mod">
          <ac:chgData name="Charles Steffens" userId="7f142987f42f3370" providerId="LiveId" clId="{3662C24B-F6B3-4563-9D39-E8C82FFFD3CE}" dt="2023-11-04T01:30:20.797" v="673" actId="207"/>
          <ac:spMkLst>
            <pc:docMk/>
            <pc:sldMk cId="2755702139" sldId="257"/>
            <ac:spMk id="5" creationId="{83844390-0421-7318-C021-CEEF4512179E}"/>
          </ac:spMkLst>
        </pc:spChg>
        <pc:spChg chg="del mod">
          <ac:chgData name="Charles Steffens" userId="7f142987f42f3370" providerId="LiveId" clId="{3662C24B-F6B3-4563-9D39-E8C82FFFD3CE}" dt="2023-11-03T12:02:46.456" v="90" actId="478"/>
          <ac:spMkLst>
            <pc:docMk/>
            <pc:sldMk cId="2755702139" sldId="257"/>
            <ac:spMk id="6" creationId="{3918F33C-991B-853E-CA86-F085B1B021FE}"/>
          </ac:spMkLst>
        </pc:spChg>
        <pc:spChg chg="del">
          <ac:chgData name="Charles Steffens" userId="7f142987f42f3370" providerId="LiveId" clId="{3662C24B-F6B3-4563-9D39-E8C82FFFD3CE}" dt="2023-11-03T12:03:16.867" v="95" actId="478"/>
          <ac:spMkLst>
            <pc:docMk/>
            <pc:sldMk cId="2755702139" sldId="257"/>
            <ac:spMk id="7" creationId="{C1212DF1-81DA-BD9D-53A4-964BA5268258}"/>
          </ac:spMkLst>
        </pc:spChg>
        <pc:picChg chg="mod">
          <ac:chgData name="Charles Steffens" userId="7f142987f42f3370" providerId="LiveId" clId="{3662C24B-F6B3-4563-9D39-E8C82FFFD3CE}" dt="2023-11-04T01:30:34.621" v="674" actId="1076"/>
          <ac:picMkLst>
            <pc:docMk/>
            <pc:sldMk cId="2755702139" sldId="257"/>
            <ac:picMk id="3" creationId="{9FF3CE5C-A0C1-C7E5-08C7-C9BDCA4B48FD}"/>
          </ac:picMkLst>
        </pc:picChg>
        <pc:picChg chg="add del mod">
          <ac:chgData name="Charles Steffens" userId="7f142987f42f3370" providerId="LiveId" clId="{3662C24B-F6B3-4563-9D39-E8C82FFFD3CE}" dt="2023-11-03T12:15:37.124" v="119" actId="21"/>
          <ac:picMkLst>
            <pc:docMk/>
            <pc:sldMk cId="2755702139" sldId="257"/>
            <ac:picMk id="12" creationId="{3B9B9979-D06D-640E-5A60-CA8544B8C100}"/>
          </ac:picMkLst>
        </pc:picChg>
        <pc:picChg chg="add del mod">
          <ac:chgData name="Charles Steffens" userId="7f142987f42f3370" providerId="LiveId" clId="{3662C24B-F6B3-4563-9D39-E8C82FFFD3CE}" dt="2023-11-04T01:28:50.787" v="568" actId="478"/>
          <ac:picMkLst>
            <pc:docMk/>
            <pc:sldMk cId="2755702139" sldId="257"/>
            <ac:picMk id="14" creationId="{9FD4C8A3-6DAB-AE3B-9DDB-3A3817E7EF2C}"/>
          </ac:picMkLst>
        </pc:picChg>
        <pc:picChg chg="add del mod">
          <ac:chgData name="Charles Steffens" userId="7f142987f42f3370" providerId="LiveId" clId="{3662C24B-F6B3-4563-9D39-E8C82FFFD3CE}" dt="2023-11-03T12:19:48.337" v="148" actId="21"/>
          <ac:picMkLst>
            <pc:docMk/>
            <pc:sldMk cId="2755702139" sldId="257"/>
            <ac:picMk id="16" creationId="{A8E63B5A-6B17-047E-EF94-40C7F16DD56C}"/>
          </ac:picMkLst>
        </pc:picChg>
        <pc:picChg chg="add mod">
          <ac:chgData name="Charles Steffens" userId="7f142987f42f3370" providerId="LiveId" clId="{3662C24B-F6B3-4563-9D39-E8C82FFFD3CE}" dt="2023-11-04T01:28:28.633" v="564" actId="1076"/>
          <ac:picMkLst>
            <pc:docMk/>
            <pc:sldMk cId="2755702139" sldId="257"/>
            <ac:picMk id="18" creationId="{AF0E880C-03C5-BFD3-42E9-407CE87E2C16}"/>
          </ac:picMkLst>
        </pc:picChg>
        <pc:picChg chg="add del mod">
          <ac:chgData name="Charles Steffens" userId="7f142987f42f3370" providerId="LiveId" clId="{3662C24B-F6B3-4563-9D39-E8C82FFFD3CE}" dt="2023-11-03T12:19:33.700" v="146" actId="21"/>
          <ac:picMkLst>
            <pc:docMk/>
            <pc:sldMk cId="2755702139" sldId="257"/>
            <ac:picMk id="20" creationId="{0B8B6250-ACE6-A9D3-1033-023105F6419F}"/>
          </ac:picMkLst>
        </pc:picChg>
        <pc:picChg chg="add mod">
          <ac:chgData name="Charles Steffens" userId="7f142987f42f3370" providerId="LiveId" clId="{3662C24B-F6B3-4563-9D39-E8C82FFFD3CE}" dt="2023-11-04T01:28:37.044" v="566" actId="14100"/>
          <ac:picMkLst>
            <pc:docMk/>
            <pc:sldMk cId="2755702139" sldId="257"/>
            <ac:picMk id="22" creationId="{C9926ACF-0472-E24E-1007-6B051C05289F}"/>
          </ac:picMkLst>
        </pc:picChg>
        <pc:cxnChg chg="del">
          <ac:chgData name="Charles Steffens" userId="7f142987f42f3370" providerId="LiveId" clId="{3662C24B-F6B3-4563-9D39-E8C82FFFD3CE}" dt="2023-11-03T12:02:56.309" v="91" actId="478"/>
          <ac:cxnSpMkLst>
            <pc:docMk/>
            <pc:sldMk cId="2755702139" sldId="257"/>
            <ac:cxnSpMk id="5" creationId="{6366DE66-73A5-A5F9-0E9C-C74B8FE4F330}"/>
          </ac:cxnSpMkLst>
        </pc:cxnChg>
        <pc:cxnChg chg="mod">
          <ac:chgData name="Charles Steffens" userId="7f142987f42f3370" providerId="LiveId" clId="{3662C24B-F6B3-4563-9D39-E8C82FFFD3CE}" dt="2023-11-04T01:29:55.186" v="668" actId="1076"/>
          <ac:cxnSpMkLst>
            <pc:docMk/>
            <pc:sldMk cId="2755702139" sldId="257"/>
            <ac:cxnSpMk id="8" creationId="{8AB4270E-A2EF-0035-6928-5AF4F5382874}"/>
          </ac:cxnSpMkLst>
        </pc:cxnChg>
      </pc:sldChg>
      <pc:sldChg chg="addSp modSp new mod">
        <pc:chgData name="Charles Steffens" userId="7f142987f42f3370" providerId="LiveId" clId="{3662C24B-F6B3-4563-9D39-E8C82FFFD3CE}" dt="2023-11-04T01:27:00.422" v="559" actId="207"/>
        <pc:sldMkLst>
          <pc:docMk/>
          <pc:sldMk cId="2240675450" sldId="258"/>
        </pc:sldMkLst>
        <pc:spChg chg="add mod">
          <ac:chgData name="Charles Steffens" userId="7f142987f42f3370" providerId="LiveId" clId="{3662C24B-F6B3-4563-9D39-E8C82FFFD3CE}" dt="2023-11-04T01:27:00.422" v="559" actId="207"/>
          <ac:spMkLst>
            <pc:docMk/>
            <pc:sldMk cId="2240675450" sldId="258"/>
            <ac:spMk id="3" creationId="{C26A64FB-67A1-66A8-A288-4858BCDD3908}"/>
          </ac:spMkLst>
        </pc:spChg>
        <pc:spChg chg="add mod">
          <ac:chgData name="Charles Steffens" userId="7f142987f42f3370" providerId="LiveId" clId="{3662C24B-F6B3-4563-9D39-E8C82FFFD3CE}" dt="2023-11-04T01:25:55.146" v="553" actId="207"/>
          <ac:spMkLst>
            <pc:docMk/>
            <pc:sldMk cId="2240675450" sldId="258"/>
            <ac:spMk id="5" creationId="{D138B385-1434-DC82-2402-2F57A62C97F4}"/>
          </ac:spMkLst>
        </pc:spChg>
        <pc:picChg chg="add mod">
          <ac:chgData name="Charles Steffens" userId="7f142987f42f3370" providerId="LiveId" clId="{3662C24B-F6B3-4563-9D39-E8C82FFFD3CE}" dt="2023-11-04T01:25:00.351" v="507" actId="1036"/>
          <ac:picMkLst>
            <pc:docMk/>
            <pc:sldMk cId="2240675450" sldId="258"/>
            <ac:picMk id="2" creationId="{0FB5DEA4-CE38-9107-01C0-A1072970AE53}"/>
          </ac:picMkLst>
        </pc:picChg>
        <pc:picChg chg="add mod">
          <ac:chgData name="Charles Steffens" userId="7f142987f42f3370" providerId="LiveId" clId="{3662C24B-F6B3-4563-9D39-E8C82FFFD3CE}" dt="2023-11-04T01:25:19.890" v="510" actId="1076"/>
          <ac:picMkLst>
            <pc:docMk/>
            <pc:sldMk cId="2240675450" sldId="258"/>
            <ac:picMk id="4" creationId="{ACF8BEAB-3340-3709-C147-E2298127B87E}"/>
          </ac:picMkLst>
        </pc:picChg>
        <pc:picChg chg="add mod">
          <ac:chgData name="Charles Steffens" userId="7f142987f42f3370" providerId="LiveId" clId="{3662C24B-F6B3-4563-9D39-E8C82FFFD3CE}" dt="2023-11-04T01:25:13.273" v="509" actId="1076"/>
          <ac:picMkLst>
            <pc:docMk/>
            <pc:sldMk cId="2240675450" sldId="258"/>
            <ac:picMk id="6" creationId="{683D96C2-DB4D-20FE-F47E-36717BAEF59D}"/>
          </ac:picMkLst>
        </pc:picChg>
      </pc:sldChg>
      <pc:sldChg chg="addSp modSp new mod ord">
        <pc:chgData name="Charles Steffens" userId="7f142987f42f3370" providerId="LiveId" clId="{3662C24B-F6B3-4563-9D39-E8C82FFFD3CE}" dt="2023-11-04T01:26:40.319" v="557" actId="207"/>
        <pc:sldMkLst>
          <pc:docMk/>
          <pc:sldMk cId="3512104653" sldId="259"/>
        </pc:sldMkLst>
        <pc:spChg chg="add mod">
          <ac:chgData name="Charles Steffens" userId="7f142987f42f3370" providerId="LiveId" clId="{3662C24B-F6B3-4563-9D39-E8C82FFFD3CE}" dt="2023-11-04T01:26:06.690" v="554" actId="207"/>
          <ac:spMkLst>
            <pc:docMk/>
            <pc:sldMk cId="3512104653" sldId="259"/>
            <ac:spMk id="6" creationId="{3F7A8B3D-F403-24E0-0F69-F9D806A95247}"/>
          </ac:spMkLst>
        </pc:spChg>
        <pc:spChg chg="add mod">
          <ac:chgData name="Charles Steffens" userId="7f142987f42f3370" providerId="LiveId" clId="{3662C24B-F6B3-4563-9D39-E8C82FFFD3CE}" dt="2023-11-04T01:26:40.319" v="557" actId="207"/>
          <ac:spMkLst>
            <pc:docMk/>
            <pc:sldMk cId="3512104653" sldId="259"/>
            <ac:spMk id="7" creationId="{105C5716-7C52-CEE0-35E2-720957006652}"/>
          </ac:spMkLst>
        </pc:spChg>
        <pc:spChg chg="add mod">
          <ac:chgData name="Charles Steffens" userId="7f142987f42f3370" providerId="LiveId" clId="{3662C24B-F6B3-4563-9D39-E8C82FFFD3CE}" dt="2023-11-04T01:26:23.930" v="556" actId="207"/>
          <ac:spMkLst>
            <pc:docMk/>
            <pc:sldMk cId="3512104653" sldId="259"/>
            <ac:spMk id="8" creationId="{5A2A4EF9-2C7C-C889-BB49-1914D5FFB90E}"/>
          </ac:spMkLst>
        </pc:spChg>
        <pc:spChg chg="add mod">
          <ac:chgData name="Charles Steffens" userId="7f142987f42f3370" providerId="LiveId" clId="{3662C24B-F6B3-4563-9D39-E8C82FFFD3CE}" dt="2023-11-04T01:26:17.246" v="555" actId="207"/>
          <ac:spMkLst>
            <pc:docMk/>
            <pc:sldMk cId="3512104653" sldId="259"/>
            <ac:spMk id="9" creationId="{19038FD9-E949-98F0-7CE1-D21A432302D3}"/>
          </ac:spMkLst>
        </pc:spChg>
        <pc:picChg chg="add mod">
          <ac:chgData name="Charles Steffens" userId="7f142987f42f3370" providerId="LiveId" clId="{3662C24B-F6B3-4563-9D39-E8C82FFFD3CE}" dt="2023-11-04T01:21:55.572" v="257" actId="1036"/>
          <ac:picMkLst>
            <pc:docMk/>
            <pc:sldMk cId="3512104653" sldId="259"/>
            <ac:picMk id="2" creationId="{36A5C861-AB7C-BBC7-D52F-07DD52958906}"/>
          </ac:picMkLst>
        </pc:picChg>
        <pc:picChg chg="add mod">
          <ac:chgData name="Charles Steffens" userId="7f142987f42f3370" providerId="LiveId" clId="{3662C24B-F6B3-4563-9D39-E8C82FFFD3CE}" dt="2023-11-04T01:22:17.619" v="280" actId="1076"/>
          <ac:picMkLst>
            <pc:docMk/>
            <pc:sldMk cId="3512104653" sldId="259"/>
            <ac:picMk id="3" creationId="{DAC4DB7C-F643-596B-CE47-CB1DE54806E4}"/>
          </ac:picMkLst>
        </pc:picChg>
        <pc:picChg chg="add mod">
          <ac:chgData name="Charles Steffens" userId="7f142987f42f3370" providerId="LiveId" clId="{3662C24B-F6B3-4563-9D39-E8C82FFFD3CE}" dt="2023-11-04T01:22:27.849" v="293" actId="1037"/>
          <ac:picMkLst>
            <pc:docMk/>
            <pc:sldMk cId="3512104653" sldId="259"/>
            <ac:picMk id="5" creationId="{2F1C8553-D4EE-AB99-C3D4-069F192897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3EA0-5770-F4FC-8985-41EE4F243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3C14E-8E0A-D89C-30E0-5F4FBE21E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8C9C-7560-6CA6-FF66-B958B3DF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4BE5F-B2CA-9FF5-C61A-635C4C74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4262A-5F53-03FC-908E-28D2274A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7ADB-B07C-6661-B70A-40C66720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39D88-058D-7E26-715D-52BBF2856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2B45-38AC-846D-9BAC-85E2833D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0D668-C1C5-8A7C-B726-6C85437E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21F8-74B2-50D9-6350-E7AB3C4B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6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70237-CAE7-E9F8-3AE4-5986984C0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90327-3349-17D0-3F2F-39B855CD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8DC5-A8D3-C727-F558-2BAC45F0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3C4D0-ED72-AA06-6E36-FFC66801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4DD18-6833-119C-194D-AECEC8B0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A80A-2C83-0889-86BB-42FAE7B2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D6C30-A0F7-1D63-1E19-E80C1CE90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5DF9-F2BF-397F-4E00-BBDF8283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E2F9-F9FC-664D-090F-19025E64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51B7F-F104-CB7B-B331-6F2715CB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CAD9-2F04-802B-80BB-EFCC67D2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D0997-788F-B8CF-F5F9-0498D3474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D8602-E464-AAB9-8C9B-D67AC193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8CF6-7147-419B-B42B-D78E8CA3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0C76-AE56-A98E-B3D9-0B124768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9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AF33-F08E-2967-9C4F-681C3A9C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CEF3-2023-0E60-0917-A8A0BB996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F3809-EF14-B034-23E1-C77F97A1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644-3F1D-7D7C-B673-ABF30B4B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56992-328F-ABF9-0C21-6C651DE5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6022A-5867-BF0D-7CC3-4C92C9C9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D3E90-B53C-A89A-387C-839F9F47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DE7CB-B201-6412-8358-EC90E239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6DCB0-CCE5-8DE7-2D26-591B78C87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F5928-1022-40F4-967D-F6442233A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3FE47-D265-A48B-938E-BCEE38462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9DEAD-F422-2BF6-E0DC-91F347E9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3A0AF9-8E28-5C6B-51AF-F37BCE0E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5FAB9-5AB4-7BEE-C960-FABB2BB3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4177-291C-FF66-85F9-68A59C73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A7AB1-E3DE-2361-16D9-E91DDC7F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A3F6E-8E75-90A0-242D-1689595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87108-5E79-F90E-5B7A-6C7F4220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A0044E-836B-E2E5-0428-E84A4A95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D1886-C596-3D85-B36D-327DFEA8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5AA59-4909-01B8-57F1-8BBA9EBE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515A-A5F8-09FF-FCBB-BC165E85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FD32-E96D-0FB9-C33A-84B70857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5BF5C-4F93-BDCD-2BDC-7D5FF2D9A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FBB62-231E-4E00-3BFD-ABED7100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5CE2C-A43E-0524-DA7F-88889A11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04FFB-2E49-701D-250D-6A0131EF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03E9-7A67-746D-5773-D71224B0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43080-3D4D-7D6D-AC3A-51CE0569E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C5B0C-FDBB-5A71-1346-99F38ACEE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27204-DCED-C40A-9631-A4F9DEDF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4F926-5AA9-9D93-9822-77AB8B72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AF355-EB28-65E5-E29A-7E804584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221C1-A28D-061D-01A1-147E195A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9E6BA-0D05-2EAC-86C7-04DD75CE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ED45-F4F0-D0C8-19DC-7781CCF1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D8DD-5FDA-47A9-A556-D5CC3964F8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B41E3-376F-AD90-4C52-4C10A2D10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4B954-78A1-686E-F3BC-F670ADC6C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23A5B-53C2-42E7-BF42-BDF8C5AF4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3CE5C-A0C1-C7E5-08C7-C9BDCA4B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05" y="2716427"/>
            <a:ext cx="4432979" cy="2610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D7061-520E-4825-7F13-369F6306E8B7}"/>
              </a:ext>
            </a:extLst>
          </p:cNvPr>
          <p:cNvSpPr txBox="1"/>
          <p:nvPr/>
        </p:nvSpPr>
        <p:spPr>
          <a:xfrm>
            <a:off x="637356" y="1096670"/>
            <a:ext cx="428447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West of Brimley from the gate west of Beaune Rd 450 ft east to Beaune Rd and continuing 8220 ft to Irish Line Rd 450+ 8220 = 8700 ft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B4270E-A2EF-0035-6928-5AF4F5382874}"/>
              </a:ext>
            </a:extLst>
          </p:cNvPr>
          <p:cNvCxnSpPr>
            <a:cxnSpLocks/>
          </p:cNvCxnSpPr>
          <p:nvPr/>
        </p:nvCxnSpPr>
        <p:spPr>
          <a:xfrm flipV="1">
            <a:off x="776026" y="4773060"/>
            <a:ext cx="2243280" cy="8040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7FC0BA-3F5F-1867-6A0C-E7B9D560D5AB}"/>
              </a:ext>
            </a:extLst>
          </p:cNvPr>
          <p:cNvSpPr txBox="1"/>
          <p:nvPr/>
        </p:nvSpPr>
        <p:spPr>
          <a:xfrm>
            <a:off x="1147665" y="307910"/>
            <a:ext cx="976915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Chippewa County SORVA 2024 Grant Funds ORV Trail Improvement West of Brimley - Completed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0E880C-03C5-BFD3-42E9-407CE87E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649" y="2402027"/>
            <a:ext cx="2820159" cy="37585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926ACF-0472-E24E-1007-6B051C052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623" y="2402027"/>
            <a:ext cx="2820159" cy="3762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44390-0421-7318-C021-CEEF4512179E}"/>
              </a:ext>
            </a:extLst>
          </p:cNvPr>
          <p:cNvSpPr txBox="1"/>
          <p:nvPr/>
        </p:nvSpPr>
        <p:spPr>
          <a:xfrm>
            <a:off x="6587613" y="1096670"/>
            <a:ext cx="298900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Soft and watery sections of Trail at the beginning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27557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5C861-AB7C-BBC7-D52F-07DD5295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50" y="2133657"/>
            <a:ext cx="3051101" cy="4068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C4DB7C-F643-596B-CE47-CB1DE548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197" y="2133657"/>
            <a:ext cx="3051100" cy="4068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C8553-D4EE-AB99-C3D4-069F1928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010" y="2154087"/>
            <a:ext cx="3051102" cy="4068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A8B3D-F403-24E0-0F69-F9D806A95247}"/>
              </a:ext>
            </a:extLst>
          </p:cNvPr>
          <p:cNvSpPr txBox="1"/>
          <p:nvPr/>
        </p:nvSpPr>
        <p:spPr>
          <a:xfrm>
            <a:off x="435350" y="1002664"/>
            <a:ext cx="30511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Backfilling low spots with gravel before slag stone addition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C5716-7C52-CEE0-35E2-720957006652}"/>
              </a:ext>
            </a:extLst>
          </p:cNvPr>
          <p:cNvSpPr txBox="1"/>
          <p:nvPr/>
        </p:nvSpPr>
        <p:spPr>
          <a:xfrm>
            <a:off x="1147665" y="307910"/>
            <a:ext cx="976915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Chippewa County SORVA 2024 Grant Funds ORV Trail Improvement West of Brimley - 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A4EF9-2C7C-C889-BB49-1914D5FFB90E}"/>
              </a:ext>
            </a:extLst>
          </p:cNvPr>
          <p:cNvSpPr txBox="1"/>
          <p:nvPr/>
        </p:nvSpPr>
        <p:spPr>
          <a:xfrm>
            <a:off x="8492886" y="1002665"/>
            <a:ext cx="305110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Finished Section of trail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38FD9-E949-98F0-7CE1-D21A432302D3}"/>
              </a:ext>
            </a:extLst>
          </p:cNvPr>
          <p:cNvSpPr txBox="1"/>
          <p:nvPr/>
        </p:nvSpPr>
        <p:spPr>
          <a:xfrm>
            <a:off x="4240434" y="1002664"/>
            <a:ext cx="30511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Vibratory compaction after addition of topping slag</a:t>
            </a:r>
          </a:p>
        </p:txBody>
      </p:sp>
    </p:spTree>
    <p:extLst>
      <p:ext uri="{BB962C8B-B14F-4D97-AF65-F5344CB8AC3E}">
        <p14:creationId xmlns:p14="http://schemas.microsoft.com/office/powerpoint/2010/main" val="351210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5DEA4-CE38-9107-01C0-A1072970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61" y="2638319"/>
            <a:ext cx="2926334" cy="3901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F8BEAB-3340-3709-C147-E2298127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881" y="2638319"/>
            <a:ext cx="2926334" cy="3901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D96C2-DB4D-20FE-F47E-36717BAEF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1" y="2638319"/>
            <a:ext cx="2926334" cy="3901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A64FB-67A1-66A8-A288-4858BCDD3908}"/>
              </a:ext>
            </a:extLst>
          </p:cNvPr>
          <p:cNvSpPr txBox="1"/>
          <p:nvPr/>
        </p:nvSpPr>
        <p:spPr>
          <a:xfrm>
            <a:off x="1147665" y="307910"/>
            <a:ext cx="976915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Chippewa County SORVA 2024 Grant Funds ORV Trail Improvement West of Brimley - Completed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8B385-1434-DC82-2402-2F57A62C97F4}"/>
              </a:ext>
            </a:extLst>
          </p:cNvPr>
          <p:cNvSpPr txBox="1"/>
          <p:nvPr/>
        </p:nvSpPr>
        <p:spPr>
          <a:xfrm>
            <a:off x="4601502" y="1011449"/>
            <a:ext cx="25760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Various completed sections of the trail</a:t>
            </a:r>
          </a:p>
        </p:txBody>
      </p:sp>
    </p:spTree>
    <p:extLst>
      <p:ext uri="{BB962C8B-B14F-4D97-AF65-F5344CB8AC3E}">
        <p14:creationId xmlns:p14="http://schemas.microsoft.com/office/powerpoint/2010/main" val="224067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Steffens</dc:creator>
  <cp:lastModifiedBy>Charles Steffens</cp:lastModifiedBy>
  <cp:revision>2</cp:revision>
  <dcterms:created xsi:type="dcterms:W3CDTF">2023-07-27T12:54:11Z</dcterms:created>
  <dcterms:modified xsi:type="dcterms:W3CDTF">2023-11-04T01:30:34Z</dcterms:modified>
</cp:coreProperties>
</file>